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56070E-AD68-4F79-9C13-658E5811A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370" y="0"/>
            <a:ext cx="58832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1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26</cp:revision>
  <dcterms:created xsi:type="dcterms:W3CDTF">2020-04-14T07:11:12Z</dcterms:created>
  <dcterms:modified xsi:type="dcterms:W3CDTF">2020-05-06T06:45:52Z</dcterms:modified>
</cp:coreProperties>
</file>